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63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2" r:id="rId13"/>
    <p:sldId id="268" r:id="rId14"/>
    <p:sldId id="267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9" autoAdjust="0"/>
    <p:restoredTop sz="95320" autoAdjust="0"/>
  </p:normalViewPr>
  <p:slideViewPr>
    <p:cSldViewPr snapToGrid="0">
      <p:cViewPr varScale="1">
        <p:scale>
          <a:sx n="47" d="100"/>
          <a:sy n="47" d="100"/>
        </p:scale>
        <p:origin x="317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680D-3EF8-41A8-AA19-DEA42EA0705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6AE84-3C2F-424A-B813-BCD77D74E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9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D5AA-968F-48A7-A9B1-58B6386BF2FF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4D18-19DD-41CA-8AE3-486A927A7462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4A3A-1CB1-47B9-AE93-DF27B092AED7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7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6CFC-EB0D-4C92-93E5-8EBE75E21A5E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dirty="0" smtClean="0"/>
              <a:t>슬라이드 </a:t>
            </a:r>
            <a:fld id="{2E00A0CF-A619-4B0D-8C8F-5F770A4DC3CA}" type="slidenum">
              <a:rPr lang="ko-KR" altLang="en-US" smtClean="0"/>
              <a:pPr/>
              <a:t>‹#›</a:t>
            </a:fld>
            <a:r>
              <a:rPr lang="en-US" altLang="ko-KR" dirty="0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695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8747-AEB3-4B75-B9F9-13BAFDB8BA2A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4075-A579-4470-B307-C05420B7377E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30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4FEBD-BF9D-4F60-A148-3A525F48F9B8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0C93-38C9-4F02-A425-103AAFD5EC78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33B1-B1E9-4AD5-BDEF-54DFB16118F5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77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6AF9-5BF7-4428-B210-E95AB0732322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13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E657-755F-40BF-9274-762E5760BC73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7AB6F-BF34-4DE0-B614-26FFE3E6F82F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슬라이드 </a:t>
            </a:r>
            <a:fld id="{2E00A0CF-A619-4B0D-8C8F-5F770A4DC3CA}" type="slidenum">
              <a:rPr lang="ko-KR" altLang="en-US" smtClean="0"/>
              <a:pPr/>
              <a:t>‹#›</a:t>
            </a:fld>
            <a:r>
              <a:rPr lang="en-US" altLang="ko-KR" dirty="0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93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jzwns/single-bungle-hwagok-imageprocessing#read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 smtClean="0"/>
              <a:t>파이썬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&amp; </a:t>
            </a:r>
            <a:r>
              <a:rPr lang="en-US" altLang="ko-KR" sz="4800" dirty="0" err="1" smtClean="0"/>
              <a:t>openCV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활용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ko-KR" altLang="en-US" sz="4800" dirty="0" smtClean="0"/>
              <a:t>컴퓨터 비전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기반 </a:t>
            </a:r>
            <a:r>
              <a:rPr lang="en-US" altLang="ko-KR" dirty="0" smtClean="0"/>
              <a:t>AI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SW</a:t>
            </a:r>
            <a:r>
              <a:rPr lang="ko-KR" altLang="en-US" dirty="0" smtClean="0"/>
              <a:t>개발 전문가 과정</a:t>
            </a:r>
            <a:endParaRPr lang="en-US" altLang="ko-KR" dirty="0" smtClean="0"/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컴퓨터 비전 기반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r>
              <a:rPr lang="ko-KR" altLang="en-US" dirty="0" err="1" smtClean="0"/>
              <a:t>장혁준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18361" y="314793"/>
            <a:ext cx="17388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mtClean="0"/>
              <a:t>미니 프로젝트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842091" y="5156021"/>
            <a:ext cx="4511709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이미지처리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화소점처리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기하학처리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화소영역처리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76159" cy="4442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10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5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화소점</a:t>
            </a:r>
            <a:r>
              <a:rPr lang="ko-KR" altLang="en-US" sz="3600" dirty="0" smtClean="0"/>
              <a:t> 처리</a:t>
            </a:r>
            <a:endParaRPr lang="ko-KR" altLang="en-US" sz="3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98" y="1690689"/>
            <a:ext cx="3137599" cy="2339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99" y="1685694"/>
            <a:ext cx="3150997" cy="2349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522" y="4030223"/>
            <a:ext cx="3140949" cy="23420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66" y="4029811"/>
            <a:ext cx="3148754" cy="234785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276" y="1692894"/>
            <a:ext cx="3138382" cy="23401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659" y="4033546"/>
            <a:ext cx="3136493" cy="2338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7210" y="3654187"/>
            <a:ext cx="142686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dirty="0" smtClean="0"/>
              <a:t>밝게</a:t>
            </a:r>
            <a:r>
              <a:rPr lang="en-US" altLang="ko-KR" dirty="0" smtClean="0"/>
              <a:t>/</a:t>
            </a:r>
            <a:r>
              <a:rPr lang="ko-KR" altLang="en-US" dirty="0" smtClean="0"/>
              <a:t>어둡게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471137" y="3653624"/>
            <a:ext cx="6634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반전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9586966" y="3644160"/>
            <a:ext cx="6634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감마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9103807" y="5981723"/>
            <a:ext cx="114662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파라볼라</a:t>
            </a:r>
            <a:endParaRPr lang="en-US" altLang="ko-KR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471137" y="5981723"/>
            <a:ext cx="6634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흑백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381459" y="5993309"/>
            <a:ext cx="15826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그레이스케일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11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9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696" y="4013492"/>
            <a:ext cx="3447101" cy="248779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472" y="4029811"/>
            <a:ext cx="2838793" cy="233163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74" y="4036440"/>
            <a:ext cx="3150898" cy="2349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609" y="1687780"/>
            <a:ext cx="3140949" cy="234203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392" y="1697955"/>
            <a:ext cx="3154477" cy="235211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03" y="1696980"/>
            <a:ext cx="3146039" cy="23458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기하학 처리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743200" y="3654187"/>
            <a:ext cx="122087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err="1" smtClean="0"/>
              <a:t>상하반전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889239" y="3653624"/>
            <a:ext cx="124536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mtClean="0"/>
              <a:t>좌우반전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9586966" y="3644160"/>
            <a:ext cx="6634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smtClean="0"/>
              <a:t>이동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8470761" y="5981723"/>
            <a:ext cx="177966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smtClean="0"/>
              <a:t>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보간</a:t>
            </a:r>
            <a:r>
              <a:rPr lang="en-US" altLang="ko-KR" dirty="0" smtClean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89239" y="5981723"/>
            <a:ext cx="124536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mtClean="0"/>
              <a:t>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265714" y="5993309"/>
            <a:ext cx="69836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mtClean="0"/>
              <a:t>회전</a:t>
            </a:r>
            <a:endParaRPr lang="en-US" altLang="ko-KR" dirty="0" smtClean="0"/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12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6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1" y="4037067"/>
            <a:ext cx="3176887" cy="23688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64" y="4051793"/>
            <a:ext cx="3176887" cy="23688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27" y="4054818"/>
            <a:ext cx="3172830" cy="2365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433" y="1689188"/>
            <a:ext cx="3124719" cy="23299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538" y="1689095"/>
            <a:ext cx="3137048" cy="23391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29" y="1692894"/>
            <a:ext cx="3167627" cy="23619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화소영역</a:t>
            </a:r>
            <a:r>
              <a:rPr lang="ko-KR" altLang="en-US" sz="3600" dirty="0" smtClean="0"/>
              <a:t> 처리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064746" y="3654187"/>
            <a:ext cx="89932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err="1" smtClean="0"/>
              <a:t>블러링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232373" y="3653624"/>
            <a:ext cx="9022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mtClean="0"/>
              <a:t>엠보싱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9254532" y="3644160"/>
            <a:ext cx="9958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err="1" smtClean="0"/>
              <a:t>샤프닝</a:t>
            </a:r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9103807" y="5981723"/>
            <a:ext cx="114662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smtClean="0"/>
              <a:t>경계선</a:t>
            </a:r>
            <a:r>
              <a:rPr lang="en-US" altLang="ko-KR" dirty="0" smtClean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34011" y="5981723"/>
            <a:ext cx="110058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smtClean="0"/>
              <a:t>경계선</a:t>
            </a:r>
            <a:r>
              <a:rPr lang="en-US" altLang="ko-KR" dirty="0" smtClean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81459" y="5993309"/>
            <a:ext cx="15826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err="1" smtClean="0"/>
              <a:t>샤프닝</a:t>
            </a:r>
            <a:r>
              <a:rPr lang="en-US" altLang="ko-KR" dirty="0" smtClean="0"/>
              <a:t>0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13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8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 </a:t>
            </a:r>
            <a:r>
              <a:rPr lang="en-US" altLang="ko-KR" sz="3600" dirty="0" smtClean="0"/>
              <a:t>– </a:t>
            </a:r>
            <a:r>
              <a:rPr lang="en-US" altLang="ko-KR" sz="3600" dirty="0" err="1" smtClean="0"/>
              <a:t>openCV</a:t>
            </a:r>
            <a:endParaRPr lang="ko-KR" altLang="en-US" sz="3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400425" cy="16668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06890"/>
            <a:ext cx="3095625" cy="1790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690688"/>
            <a:ext cx="2819400" cy="17145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825" y="3206890"/>
            <a:ext cx="2895600" cy="2324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048" y="1868680"/>
            <a:ext cx="4811375" cy="35875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2091" y="5710019"/>
            <a:ext cx="451170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dirty="0" smtClean="0"/>
              <a:t>앞서 본 처리 동작과 비슷한 방식의</a:t>
            </a:r>
            <a:endParaRPr lang="en-US" altLang="ko-KR" dirty="0" smtClean="0"/>
          </a:p>
          <a:p>
            <a:r>
              <a:rPr lang="ko-KR" altLang="en-US" dirty="0" smtClean="0"/>
              <a:t>처리들을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활용해 구현</a:t>
            </a:r>
            <a:endParaRPr lang="en-US" altLang="ko-KR" dirty="0" smtClean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14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8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느낀점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</a:t>
            </a:r>
            <a:r>
              <a:rPr lang="ko-KR" altLang="en-US" sz="3600" dirty="0" smtClean="0"/>
              <a:t> 한계점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발전방향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익숙하게 쓰던 툴의 기능들이 만들어지는 과정에 대해 이해할 수 있게 되었다</a:t>
            </a:r>
            <a:endParaRPr lang="en-US" altLang="ko-KR" sz="2400" dirty="0" smtClean="0"/>
          </a:p>
          <a:p>
            <a:r>
              <a:rPr lang="ko-KR" altLang="en-US" sz="2400" dirty="0" smtClean="0"/>
              <a:t>짧은 과정으로 인해 좀 더 깊게 배우지 못해 아쉽다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나중에 독학 하는 걸로</a:t>
            </a:r>
            <a:endParaRPr lang="en-US" altLang="ko-KR" sz="2400" dirty="0" smtClean="0"/>
          </a:p>
          <a:p>
            <a:r>
              <a:rPr lang="ko-KR" altLang="en-US" sz="2400" dirty="0" smtClean="0"/>
              <a:t>전문 지식의 부재로 인한 응용력이 부족하다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이미지 처리는 디스플레이가 있는 곳 어디든 쓰일 분야라 깊게 공부해 볼만 한 영역이 분명해 보인다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영상처리에</a:t>
            </a:r>
            <a:r>
              <a:rPr lang="ko-KR" altLang="en-US" sz="2400" dirty="0" smtClean="0"/>
              <a:t> 의한 자동화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편의성 등의 방향도 있지만 디스플레이가 활용되는 곳이라면 어디든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사용 가능한 분야이고 </a:t>
            </a:r>
            <a:r>
              <a:rPr lang="ko-KR" altLang="en-US" sz="2400" dirty="0" err="1" smtClean="0"/>
              <a:t>임베디드</a:t>
            </a:r>
            <a:r>
              <a:rPr lang="ko-KR" altLang="en-US" sz="2400" dirty="0" smtClean="0"/>
              <a:t> 시스템에서도 </a:t>
            </a:r>
            <a:r>
              <a:rPr lang="en-US" altLang="ko-KR" sz="2400" dirty="0" err="1" smtClean="0"/>
              <a:t>ui</a:t>
            </a:r>
            <a:r>
              <a:rPr lang="ko-KR" altLang="en-US" sz="2400" dirty="0" smtClean="0"/>
              <a:t>의 중요성이 커진 만큼 도움이 많이 될 것으로 보인다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15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7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95824" y="169068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0.   </a:t>
            </a:r>
            <a:r>
              <a:rPr lang="ko-KR" altLang="en-US" sz="2000" dirty="0" smtClean="0"/>
              <a:t>개요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개발 환경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자료 링크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소프트웨어 동작 흐름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동영상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동영상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캡쳐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동영상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감지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동영상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안경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화소점</a:t>
            </a:r>
            <a:r>
              <a:rPr lang="ko-KR" altLang="en-US" sz="2000" dirty="0" smtClean="0"/>
              <a:t>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기하학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화소영역</a:t>
            </a:r>
            <a:r>
              <a:rPr lang="ko-KR" altLang="en-US" sz="2000" dirty="0" smtClean="0"/>
              <a:t>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– </a:t>
            </a:r>
            <a:r>
              <a:rPr lang="en-US" altLang="ko-KR" sz="2000" dirty="0" err="1" smtClean="0"/>
              <a:t>openCV</a:t>
            </a:r>
            <a:endParaRPr lang="ko-KR" alt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err="1" smtClean="0"/>
              <a:t>느낀점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한계점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발전방향</a:t>
            </a:r>
            <a:endParaRPr lang="ko-KR" altLang="en-US" sz="20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개요</a:t>
            </a:r>
            <a:endParaRPr lang="ko-KR" altLang="en-US" sz="3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2140299" y="743578"/>
            <a:ext cx="0" cy="534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2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94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개발 환경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OS: window10 64bit</a:t>
            </a:r>
          </a:p>
          <a:p>
            <a:r>
              <a:rPr lang="en-US" altLang="ko-KR" dirty="0" smtClean="0"/>
              <a:t>IDE: </a:t>
            </a:r>
            <a:r>
              <a:rPr lang="en-US" altLang="ko-KR" dirty="0" err="1" smtClean="0"/>
              <a:t>PyCharm</a:t>
            </a:r>
            <a:r>
              <a:rPr lang="en-US" altLang="ko-KR" dirty="0" smtClean="0"/>
              <a:t> Community Edition 2021.2.2</a:t>
            </a:r>
          </a:p>
          <a:p>
            <a:r>
              <a:rPr lang="ko-KR" altLang="en-US" dirty="0" smtClean="0"/>
              <a:t>언어</a:t>
            </a:r>
            <a:r>
              <a:rPr lang="en-US" altLang="ko-KR" dirty="0" smtClean="0"/>
              <a:t>: Python 3.9.7</a:t>
            </a:r>
          </a:p>
          <a:p>
            <a:r>
              <a:rPr lang="ko-KR" altLang="en-US" dirty="0" smtClean="0"/>
              <a:t>사용한 핵심 라이브러리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tkinter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opencv</a:t>
            </a:r>
            <a:r>
              <a:rPr lang="en-US" altLang="ko-KR" dirty="0" smtClean="0"/>
              <a:t>-python 4.5.3.56</a:t>
            </a:r>
          </a:p>
          <a:p>
            <a:pPr lvl="1"/>
            <a:r>
              <a:rPr lang="en-US" altLang="ko-KR" dirty="0" smtClean="0"/>
              <a:t>pillow 8.3.2</a:t>
            </a:r>
          </a:p>
          <a:p>
            <a:pPr lvl="1"/>
            <a:r>
              <a:rPr lang="en-US" altLang="ko-KR" dirty="0" err="1" smtClean="0"/>
              <a:t>numpy</a:t>
            </a:r>
            <a:r>
              <a:rPr lang="en-US" altLang="ko-KR" dirty="0" smtClean="0"/>
              <a:t> 1.21.2</a:t>
            </a:r>
          </a:p>
          <a:p>
            <a:pPr lvl="1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3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8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자료 링크</a:t>
            </a:r>
            <a:endParaRPr lang="ko-KR" altLang="en-US" sz="3600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 err="1" smtClean="0">
                <a:hlinkClick r:id="rId2"/>
              </a:rPr>
              <a:t>깃허브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 smtClean="0">
                <a:hlinkClick r:id="rId2"/>
              </a:rPr>
              <a:t>링크</a:t>
            </a:r>
            <a:endParaRPr lang="en-US" altLang="ko-KR" dirty="0" smtClean="0"/>
          </a:p>
          <a:p>
            <a:r>
              <a:rPr lang="ko-KR" altLang="en-US" dirty="0" smtClean="0"/>
              <a:t>시연 영상</a:t>
            </a:r>
            <a:r>
              <a:rPr lang="en-US" altLang="ko-KR" dirty="0" smtClean="0"/>
              <a:t>(.gif) </a:t>
            </a:r>
            <a:r>
              <a:rPr lang="ko-KR" altLang="en-US" dirty="0" smtClean="0"/>
              <a:t>와 간략한 소개 글 작성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4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41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소프트웨어 동작 흐름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0925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3" y="1690688"/>
            <a:ext cx="4431311" cy="2780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35" y="3176862"/>
            <a:ext cx="4431311" cy="27048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4429125" y="2293166"/>
            <a:ext cx="2243528" cy="0"/>
          </a:xfrm>
          <a:prstGeom prst="straightConnector1">
            <a:avLst/>
          </a:prstGeom>
          <a:ln w="158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꺾인 연결선 14"/>
          <p:cNvCxnSpPr/>
          <p:nvPr/>
        </p:nvCxnSpPr>
        <p:spPr>
          <a:xfrm rot="10800000" flipV="1">
            <a:off x="9607447" y="4470842"/>
            <a:ext cx="1154339" cy="834688"/>
          </a:xfrm>
          <a:prstGeom prst="bentConnector3">
            <a:avLst>
              <a:gd name="adj1" fmla="val 382"/>
            </a:avLst>
          </a:prstGeom>
          <a:ln w="158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63469" y="1818504"/>
            <a:ext cx="156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769511" y="5441656"/>
            <a:ext cx="179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이미지 또는 동영상 선택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25226" y="4470842"/>
            <a:ext cx="168786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원하는 처리 방식 선택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5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9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동영상 처리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05394" cy="4520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998029" y="4602024"/>
            <a:ext cx="5355771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캡쳐</a:t>
            </a:r>
            <a:r>
              <a:rPr lang="en-US" altLang="ko-KR" dirty="0" smtClean="0"/>
              <a:t>		: </a:t>
            </a:r>
            <a:r>
              <a:rPr lang="ko-KR" altLang="en-US" dirty="0" smtClean="0"/>
              <a:t>현재 동영상 화면을 캡쳐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전체감지</a:t>
            </a:r>
            <a:r>
              <a:rPr lang="en-US" altLang="ko-KR" dirty="0" smtClean="0"/>
              <a:t>	: </a:t>
            </a:r>
            <a:r>
              <a:rPr lang="ko-KR" altLang="en-US" dirty="0" smtClean="0"/>
              <a:t>사물을 전체적으로 인식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사람감지</a:t>
            </a:r>
            <a:r>
              <a:rPr lang="en-US" altLang="ko-KR" dirty="0" smtClean="0"/>
              <a:t>	: 2</a:t>
            </a:r>
            <a:r>
              <a:rPr lang="ko-KR" altLang="en-US" dirty="0" smtClean="0"/>
              <a:t>번에서 사람만 인식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자동차감지</a:t>
            </a:r>
            <a:r>
              <a:rPr lang="en-US" altLang="ko-KR" dirty="0" smtClean="0"/>
              <a:t>	: 2</a:t>
            </a:r>
            <a:r>
              <a:rPr lang="ko-KR" altLang="en-US" dirty="0" smtClean="0"/>
              <a:t>번에서 차량만 인식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안경써요</a:t>
            </a:r>
            <a:r>
              <a:rPr lang="en-US" altLang="ko-KR" dirty="0" smtClean="0"/>
              <a:t>	: </a:t>
            </a:r>
            <a:r>
              <a:rPr lang="ko-KR" altLang="en-US" dirty="0" smtClean="0"/>
              <a:t>눈의 위치를 찾아 안경 착용</a:t>
            </a:r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사물 인식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mobilenet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ssd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라는 학습자료 활용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6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3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동영상 처리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캡쳐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82272" cy="4744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42091" y="5433020"/>
            <a:ext cx="4511709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캡쳐 버튼 </a:t>
            </a:r>
            <a:r>
              <a:rPr lang="ko-KR" altLang="en-US" dirty="0" err="1" smtClean="0"/>
              <a:t>클릭시</a:t>
            </a:r>
            <a:endParaRPr lang="en-US" altLang="ko-KR" dirty="0" smtClean="0"/>
          </a:p>
          <a:p>
            <a:r>
              <a:rPr lang="en-US" altLang="ko-KR" dirty="0" smtClean="0"/>
              <a:t>snapshot </a:t>
            </a:r>
            <a:r>
              <a:rPr lang="ko-KR" altLang="en-US" dirty="0" smtClean="0"/>
              <a:t>폴더가 없으면 폴더를 생성한 후</a:t>
            </a:r>
            <a:endParaRPr lang="en-US" altLang="ko-KR" dirty="0" smtClean="0"/>
          </a:p>
          <a:p>
            <a:r>
              <a:rPr lang="en-US" altLang="ko-KR" dirty="0" smtClean="0"/>
              <a:t>snap&lt;</a:t>
            </a:r>
            <a:r>
              <a:rPr lang="ko-KR" altLang="en-US" dirty="0" smtClean="0"/>
              <a:t>현재시간</a:t>
            </a:r>
            <a:r>
              <a:rPr lang="en-US" altLang="ko-KR" dirty="0" smtClean="0"/>
              <a:t>&gt;.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저장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7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3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동영상 처리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감지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842091" y="5710019"/>
            <a:ext cx="451170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전체감지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감지 기능</a:t>
            </a:r>
            <a:endParaRPr lang="en-US" altLang="ko-KR" dirty="0" smtClean="0"/>
          </a:p>
          <a:p>
            <a:r>
              <a:rPr lang="ko-KR" altLang="en-US" dirty="0" smtClean="0"/>
              <a:t>사물에 대한 인식을 수행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4591050" cy="3190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1" y="1687831"/>
            <a:ext cx="4910504" cy="3196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134" y="3272707"/>
            <a:ext cx="4203037" cy="2565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8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80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동영상 처리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안경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842091" y="5710019"/>
            <a:ext cx="451170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dirty="0" smtClean="0"/>
              <a:t>카메라 앱에 자주 보이는 이미지 오버레이</a:t>
            </a:r>
            <a:endParaRPr lang="en-US" altLang="ko-KR" dirty="0" smtClean="0"/>
          </a:p>
          <a:p>
            <a:r>
              <a:rPr lang="ko-KR" altLang="en-US" dirty="0" smtClean="0"/>
              <a:t>눈의 위치를 인식해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이미지를 출력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77708" cy="3343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92" y="1690688"/>
            <a:ext cx="4810700" cy="3343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9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7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372</Words>
  <Application>Microsoft Office PowerPoint</Application>
  <PresentationFormat>와이드스크린</PresentationFormat>
  <Paragraphs>101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파이썬 &amp; openCV 활용 컴퓨터 비전</vt:lpstr>
      <vt:lpstr>개요</vt:lpstr>
      <vt:lpstr>개발 환경</vt:lpstr>
      <vt:lpstr>자료 링크</vt:lpstr>
      <vt:lpstr>소프트웨어 동작 흐름</vt:lpstr>
      <vt:lpstr>동영상 처리</vt:lpstr>
      <vt:lpstr>동영상 처리 - 캡쳐</vt:lpstr>
      <vt:lpstr>동영상 처리 - 감지</vt:lpstr>
      <vt:lpstr>동영상 처리 - 안경</vt:lpstr>
      <vt:lpstr>이미지 처리</vt:lpstr>
      <vt:lpstr>이미지 처리 – 화소점 처리</vt:lpstr>
      <vt:lpstr>이미지 처리 – 기하학 처리</vt:lpstr>
      <vt:lpstr>이미지 처리 – 화소영역 처리</vt:lpstr>
      <vt:lpstr>이미지 처리 – openCV</vt:lpstr>
      <vt:lpstr>느낀점 – 한계점 – 발전방향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컴퓨터비전</dc:title>
  <dc:creator>kccistc</dc:creator>
  <cp:lastModifiedBy>kccistc</cp:lastModifiedBy>
  <cp:revision>27</cp:revision>
  <dcterms:created xsi:type="dcterms:W3CDTF">2021-10-18T03:17:20Z</dcterms:created>
  <dcterms:modified xsi:type="dcterms:W3CDTF">2021-10-18T06:55:47Z</dcterms:modified>
</cp:coreProperties>
</file>